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31"/>
  </p:notesMasterIdLst>
  <p:sldIdLst>
    <p:sldId id="1651" r:id="rId2"/>
    <p:sldId id="2198" r:id="rId3"/>
    <p:sldId id="2213" r:id="rId4"/>
    <p:sldId id="2214" r:id="rId5"/>
    <p:sldId id="2215" r:id="rId6"/>
    <p:sldId id="2216" r:id="rId7"/>
    <p:sldId id="2217" r:id="rId8"/>
    <p:sldId id="2200" r:id="rId9"/>
    <p:sldId id="1469" r:id="rId10"/>
    <p:sldId id="1470" r:id="rId11"/>
    <p:sldId id="1471" r:id="rId12"/>
    <p:sldId id="1481" r:id="rId13"/>
    <p:sldId id="1472" r:id="rId14"/>
    <p:sldId id="1473" r:id="rId15"/>
    <p:sldId id="1474" r:id="rId16"/>
    <p:sldId id="1475" r:id="rId17"/>
    <p:sldId id="1478" r:id="rId18"/>
    <p:sldId id="1479" r:id="rId19"/>
    <p:sldId id="1552" r:id="rId20"/>
    <p:sldId id="1554" r:id="rId21"/>
    <p:sldId id="1962" r:id="rId22"/>
    <p:sldId id="1557" r:id="rId23"/>
    <p:sldId id="1558" r:id="rId24"/>
    <p:sldId id="1559" r:id="rId25"/>
    <p:sldId id="1560" r:id="rId26"/>
    <p:sldId id="1556" r:id="rId27"/>
    <p:sldId id="1561" r:id="rId28"/>
    <p:sldId id="2207" r:id="rId29"/>
    <p:sldId id="738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2" autoAdjust="0"/>
    <p:restoredTop sz="94641" autoAdjust="0"/>
  </p:normalViewPr>
  <p:slideViewPr>
    <p:cSldViewPr snapToGrid="0">
      <p:cViewPr varScale="1">
        <p:scale>
          <a:sx n="70" d="100"/>
          <a:sy n="70" d="100"/>
        </p:scale>
        <p:origin x="118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79CDF-3418-4A91-B036-56E57FA1809E}" type="datetimeFigureOut">
              <a:rPr lang="pt-BR" smtClean="0"/>
              <a:t>12/04/2025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05FB0-FF95-4C3C-BBF5-CF539AF2C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81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05FB0-FF95-4C3C-BBF5-CF539AF2C85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38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1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7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03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6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9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3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3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jpeg"/><Relationship Id="rId11" Type="http://schemas.openxmlformats.org/officeDocument/2006/relationships/image" Target="../media/image12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jpeg"/><Relationship Id="rId11" Type="http://schemas.openxmlformats.org/officeDocument/2006/relationships/image" Target="../media/image12.png"/><Relationship Id="rId5" Type="http://schemas.openxmlformats.org/officeDocument/2006/relationships/image" Target="../media/image23.jpeg"/><Relationship Id="rId10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BDE4uznmIw?start=4&amp;feature=oembed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vimeo.com/542107238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2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3">
            <a:extLst>
              <a:ext uri="{FF2B5EF4-FFF2-40B4-BE49-F238E27FC236}">
                <a16:creationId xmlns:a16="http://schemas.microsoft.com/office/drawing/2014/main" id="{3C58B126-3C59-41A8-AB18-48592246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587BFEC-D546-3473-B6A7-5E486DD0279A}"/>
              </a:ext>
            </a:extLst>
          </p:cNvPr>
          <p:cNvSpPr txBox="1">
            <a:spLocks/>
          </p:cNvSpPr>
          <p:nvPr/>
        </p:nvSpPr>
        <p:spPr>
          <a:xfrm>
            <a:off x="-180123" y="3493318"/>
            <a:ext cx="6548266" cy="21112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endParaRPr lang="pt-BR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  <a:p>
            <a:r>
              <a:rPr lang="pt-BR" b="1" dirty="0">
                <a:solidFill>
                  <a:srgbClr val="FFC000"/>
                </a:solidFill>
                <a:latin typeface="Brush Script MT" panose="03060802040406070304" pitchFamily="66" charset="0"/>
              </a:rPr>
              <a:t>April 5th, 2025</a:t>
            </a:r>
            <a:endParaRPr lang="pt-BR" sz="8800" b="1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pic>
        <p:nvPicPr>
          <p:cNvPr id="3" name="Picture 2" descr="Fatec Votorantim">
            <a:extLst>
              <a:ext uri="{FF2B5EF4-FFF2-40B4-BE49-F238E27FC236}">
                <a16:creationId xmlns:a16="http://schemas.microsoft.com/office/drawing/2014/main" id="{2C8CB7A4-7D76-07A8-4243-F07557C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1" y="511062"/>
            <a:ext cx="9173497" cy="152443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571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77951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9452A90-EAF1-F16F-0B96-946FAE917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34" y="459504"/>
            <a:ext cx="8036386" cy="8088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399927-C734-0B0E-8A24-C11D3764E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9" y="1601429"/>
            <a:ext cx="8416875" cy="1623552"/>
          </a:xfrm>
          <a:prstGeom prst="rect">
            <a:avLst/>
          </a:prstGeom>
        </p:spPr>
      </p:pic>
      <p:pic>
        <p:nvPicPr>
          <p:cNvPr id="1026" name="Picture 2" descr="Pied Piper's XOXO Carnival | Armature Works">
            <a:extLst>
              <a:ext uri="{FF2B5EF4-FFF2-40B4-BE49-F238E27FC236}">
                <a16:creationId xmlns:a16="http://schemas.microsoft.com/office/drawing/2014/main" id="{A1663885-1CFC-A7AC-FDBB-FBC2DA34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12" y="2694038"/>
            <a:ext cx="7378388" cy="415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C4C2EFC-6EB9-77E2-D9E2-53A694DB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89" y="292816"/>
            <a:ext cx="668945" cy="9755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0EB6FC-9B83-BC3A-783B-79370427F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527" y="2222705"/>
            <a:ext cx="1181100" cy="381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03DAED-5343-49D4-00D9-735191EB7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006" y="2723843"/>
            <a:ext cx="647700" cy="381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C33BB43-953C-CD03-9244-64685A81D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141" y="5213795"/>
            <a:ext cx="1048839" cy="1351389"/>
          </a:xfrm>
          <a:prstGeom prst="rect">
            <a:avLst/>
          </a:prstGeom>
        </p:spPr>
      </p:pic>
      <p:pic>
        <p:nvPicPr>
          <p:cNvPr id="4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0E45A672-0626-7C41-211C-E585FCFFF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738291" y="41256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2F9C163-DFE6-75C5-F847-C369FD96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6" y="209088"/>
            <a:ext cx="9697833" cy="174753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F37C9E5-235C-0D90-3A0D-D6CC17A166DB}"/>
              </a:ext>
            </a:extLst>
          </p:cNvPr>
          <p:cNvSpPr txBox="1"/>
          <p:nvPr/>
        </p:nvSpPr>
        <p:spPr>
          <a:xfrm>
            <a:off x="10751572" y="471948"/>
            <a:ext cx="1160206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5400" dirty="0"/>
              <a:t>5B</a:t>
            </a:r>
          </a:p>
        </p:txBody>
      </p:sp>
      <p:pic>
        <p:nvPicPr>
          <p:cNvPr id="1026" name="Picture 2" descr="The Plaza, Nova York – Preços atualizados 2023">
            <a:extLst>
              <a:ext uri="{FF2B5EF4-FFF2-40B4-BE49-F238E27FC236}">
                <a16:creationId xmlns:a16="http://schemas.microsoft.com/office/drawing/2014/main" id="{15265BD4-6259-62E0-171E-BDA4E2AF2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1818968"/>
            <a:ext cx="6508954" cy="48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Plaza Hotel, New York City, New York">
            <a:extLst>
              <a:ext uri="{FF2B5EF4-FFF2-40B4-BE49-F238E27FC236}">
                <a16:creationId xmlns:a16="http://schemas.microsoft.com/office/drawing/2014/main" id="{3E9982E6-3C8C-9408-C851-9E981A3B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0240"/>
            <a:ext cx="5723466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42D08B-56F6-1DC8-235E-0B58AEEF24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081" y="610054"/>
            <a:ext cx="696093" cy="6187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877C8B-7035-BAB5-5A20-D547C33885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308" y="1395278"/>
            <a:ext cx="1466850" cy="30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719A3A-EFBF-BE6E-0906-B10DC540C1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8038" y="1233647"/>
            <a:ext cx="696094" cy="53982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9A0E8C8-EB47-F1FB-6FF7-231FDFB7B7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80" y="5349295"/>
            <a:ext cx="1048839" cy="1351389"/>
          </a:xfrm>
          <a:prstGeom prst="rect">
            <a:avLst/>
          </a:prstGeom>
        </p:spPr>
      </p:pic>
      <p:pic>
        <p:nvPicPr>
          <p:cNvPr id="4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14739140-DE3F-7038-445F-BBBF8A6592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972827" y="6024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 Online 3" title="Bride Wars | Trailer | 20th Century FOX">
            <a:hlinkClick r:id="" action="ppaction://media"/>
            <a:extLst>
              <a:ext uri="{FF2B5EF4-FFF2-40B4-BE49-F238E27FC236}">
                <a16:creationId xmlns:a16="http://schemas.microsoft.com/office/drawing/2014/main" id="{5F742277-05DE-ADAD-C75B-622398C73F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487" y="170621"/>
            <a:ext cx="11742530" cy="65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439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74B2F0-7AD1-BB59-6964-F0EED65A9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1" y="164690"/>
            <a:ext cx="8999687" cy="157066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1495C0-74B9-F43E-17E5-4FC881ED1AD0}"/>
              </a:ext>
            </a:extLst>
          </p:cNvPr>
          <p:cNvSpPr txBox="1"/>
          <p:nvPr/>
        </p:nvSpPr>
        <p:spPr>
          <a:xfrm>
            <a:off x="9134168" y="471948"/>
            <a:ext cx="1160206" cy="92333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5400" dirty="0"/>
              <a:t>5B</a:t>
            </a:r>
          </a:p>
        </p:txBody>
      </p:sp>
      <p:pic>
        <p:nvPicPr>
          <p:cNvPr id="2050" name="Picture 2" descr="The Grand Motel Griffith - 4 HRS star hotel in Griffith (State of New South  Wales)">
            <a:extLst>
              <a:ext uri="{FF2B5EF4-FFF2-40B4-BE49-F238E27FC236}">
                <a16:creationId xmlns:a16="http://schemas.microsoft.com/office/drawing/2014/main" id="{02818529-5F02-DC3D-CEFF-265BD242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89" y="2000627"/>
            <a:ext cx="8999687" cy="43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5BAC5B8-3A31-5074-01F0-EC2A793E3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007" y="680821"/>
            <a:ext cx="632644" cy="5272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C38B7B-1CF7-606B-869C-90D70D12B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521" y="1216953"/>
            <a:ext cx="1085850" cy="2857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EA6BE96-830E-E9D8-2DD0-DA7F65A8B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3970" y="1131676"/>
            <a:ext cx="632644" cy="527203"/>
          </a:xfrm>
          <a:prstGeom prst="rect">
            <a:avLst/>
          </a:prstGeom>
        </p:spPr>
      </p:pic>
      <p:pic>
        <p:nvPicPr>
          <p:cNvPr id="2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A6260C29-F24A-6608-8EA6-29DCD3E71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5842" y="3429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404608D-696F-661C-FE51-E636A5EB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723" y="118056"/>
            <a:ext cx="6393119" cy="15042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134059-4B3C-FE7B-00FC-9C454133F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23" y="1817666"/>
            <a:ext cx="1201859" cy="9157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97F1D3-7701-649F-319A-B2E0E7CE8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883" y="1264015"/>
            <a:ext cx="6294797" cy="15936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F38EE9F-065E-BD11-8C66-208207788D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8582" y="4864635"/>
            <a:ext cx="8236975" cy="17160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039BD90-1BDA-0FF5-5EFE-3CC446504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" y="3629320"/>
            <a:ext cx="9486485" cy="2951351"/>
          </a:xfrm>
          <a:prstGeom prst="rect">
            <a:avLst/>
          </a:prstGeom>
        </p:spPr>
      </p:pic>
      <p:pic>
        <p:nvPicPr>
          <p:cNvPr id="2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786C3928-591A-507D-645B-E554C259CA7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9104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71875" y="22460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5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0156D8-33E6-B945-2D04-629C447F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1" y="498525"/>
            <a:ext cx="8427062" cy="535166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4E41C4-2398-02A4-5881-BAFB2F1B147D}"/>
              </a:ext>
            </a:extLst>
          </p:cNvPr>
          <p:cNvSpPr txBox="1"/>
          <p:nvPr/>
        </p:nvSpPr>
        <p:spPr>
          <a:xfrm>
            <a:off x="9714271" y="429697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509D4E-FEC3-D1A1-0D54-6AC706AB2A65}"/>
              </a:ext>
            </a:extLst>
          </p:cNvPr>
          <p:cNvSpPr txBox="1"/>
          <p:nvPr/>
        </p:nvSpPr>
        <p:spPr>
          <a:xfrm>
            <a:off x="9714271" y="1781634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814C5D5-E6DE-B2A3-678A-03B4D28F7589}"/>
              </a:ext>
            </a:extLst>
          </p:cNvPr>
          <p:cNvSpPr txBox="1"/>
          <p:nvPr/>
        </p:nvSpPr>
        <p:spPr>
          <a:xfrm>
            <a:off x="9714270" y="3044279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A2E98E-B8FD-B43E-6D4A-97F57865E017}"/>
              </a:ext>
            </a:extLst>
          </p:cNvPr>
          <p:cNvSpPr txBox="1"/>
          <p:nvPr/>
        </p:nvSpPr>
        <p:spPr>
          <a:xfrm>
            <a:off x="6454877" y="1170915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F9E69A-23DC-AB9C-C89D-B28AA5236888}"/>
              </a:ext>
            </a:extLst>
          </p:cNvPr>
          <p:cNvSpPr txBox="1"/>
          <p:nvPr/>
        </p:nvSpPr>
        <p:spPr>
          <a:xfrm>
            <a:off x="8549351" y="1940356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0BB2708-17C7-050B-028F-E4E447122C6B}"/>
              </a:ext>
            </a:extLst>
          </p:cNvPr>
          <p:cNvSpPr txBox="1"/>
          <p:nvPr/>
        </p:nvSpPr>
        <p:spPr>
          <a:xfrm>
            <a:off x="1838634" y="2851193"/>
            <a:ext cx="59976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2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8889EDD-7A41-8DB3-5B60-C88C78F09294}"/>
              </a:ext>
            </a:extLst>
          </p:cNvPr>
          <p:cNvSpPr txBox="1"/>
          <p:nvPr/>
        </p:nvSpPr>
        <p:spPr>
          <a:xfrm>
            <a:off x="8696835" y="3615351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BBEA41-37E9-4ACD-5E0E-FAC6B1E4A4DF}"/>
              </a:ext>
            </a:extLst>
          </p:cNvPr>
          <p:cNvSpPr txBox="1"/>
          <p:nvPr/>
        </p:nvSpPr>
        <p:spPr>
          <a:xfrm>
            <a:off x="6749845" y="4283944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EEC37EC-17D7-77E5-A293-87065B6B08DA}"/>
              </a:ext>
            </a:extLst>
          </p:cNvPr>
          <p:cNvSpPr txBox="1"/>
          <p:nvPr/>
        </p:nvSpPr>
        <p:spPr>
          <a:xfrm>
            <a:off x="3544529" y="5236411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A</a:t>
            </a:r>
          </a:p>
        </p:txBody>
      </p:sp>
      <p:pic>
        <p:nvPicPr>
          <p:cNvPr id="11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0427220C-F4E4-6AAB-A316-BA13AB10A71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710" end="541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0523" y="52364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51F848-61A7-C23D-232C-6F9B77B0C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35" y="435845"/>
            <a:ext cx="7742903" cy="574118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A3D2E43-B705-C7C6-74E1-093A03575453}"/>
              </a:ext>
            </a:extLst>
          </p:cNvPr>
          <p:cNvSpPr txBox="1"/>
          <p:nvPr/>
        </p:nvSpPr>
        <p:spPr>
          <a:xfrm>
            <a:off x="9714271" y="410032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E69C01-B201-F4BA-5E5D-604211D923B9}"/>
              </a:ext>
            </a:extLst>
          </p:cNvPr>
          <p:cNvSpPr txBox="1"/>
          <p:nvPr/>
        </p:nvSpPr>
        <p:spPr>
          <a:xfrm>
            <a:off x="9714271" y="1781634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455029-497F-E351-7562-4E9E4DE1C581}"/>
              </a:ext>
            </a:extLst>
          </p:cNvPr>
          <p:cNvSpPr txBox="1"/>
          <p:nvPr/>
        </p:nvSpPr>
        <p:spPr>
          <a:xfrm>
            <a:off x="9714270" y="3044279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026EF2-13AA-7097-D915-4D292417B960}"/>
              </a:ext>
            </a:extLst>
          </p:cNvPr>
          <p:cNvSpPr txBox="1"/>
          <p:nvPr/>
        </p:nvSpPr>
        <p:spPr>
          <a:xfrm>
            <a:off x="2059858" y="1307177"/>
            <a:ext cx="589935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tx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F0E439-9E3C-E317-5FDA-E70D1BC9EE58}"/>
              </a:ext>
            </a:extLst>
          </p:cNvPr>
          <p:cNvSpPr txBox="1"/>
          <p:nvPr/>
        </p:nvSpPr>
        <p:spPr>
          <a:xfrm>
            <a:off x="7388941" y="4435544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U</a:t>
            </a:r>
          </a:p>
        </p:txBody>
      </p:sp>
      <p:pic>
        <p:nvPicPr>
          <p:cNvPr id="8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66B10231-5A14-7475-B949-08F40F4F10F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119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22079" y="4576582"/>
            <a:ext cx="487363" cy="48736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5269689-4D1D-E9B4-3A43-22C856ADCC4E}"/>
              </a:ext>
            </a:extLst>
          </p:cNvPr>
          <p:cNvSpPr txBox="1"/>
          <p:nvPr/>
        </p:nvSpPr>
        <p:spPr>
          <a:xfrm>
            <a:off x="7765728" y="3044278"/>
            <a:ext cx="589935" cy="76944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tx2">
                    <a:lumMod val="50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8232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CC1221-1BA3-0B5B-EEB5-5F374B92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944" b="76465"/>
          <a:stretch/>
        </p:blipFill>
        <p:spPr>
          <a:xfrm>
            <a:off x="0" y="0"/>
            <a:ext cx="8229600" cy="252379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1F95B3-2E6E-8DAD-3292-97D7A334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582" y="5789817"/>
            <a:ext cx="964791" cy="67190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E34FB3E-0C43-01C2-C550-9AB4621F95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61" t="24537" r="4264"/>
          <a:stretch/>
        </p:blipFill>
        <p:spPr>
          <a:xfrm>
            <a:off x="5566113" y="576943"/>
            <a:ext cx="6625887" cy="6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82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2488A2-AD2C-87FA-9FA6-E865D50B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81" b="76783"/>
          <a:stretch/>
        </p:blipFill>
        <p:spPr>
          <a:xfrm>
            <a:off x="0" y="159328"/>
            <a:ext cx="7906299" cy="24996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634C60-0752-FBE2-E005-A89C2301C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496" y="5741270"/>
            <a:ext cx="932375" cy="93237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207373F-B33F-B15D-1747-3FEBCDB3CB49}"/>
              </a:ext>
            </a:extLst>
          </p:cNvPr>
          <p:cNvPicPr/>
          <p:nvPr/>
        </p:nvPicPr>
        <p:blipFill>
          <a:blip r:embed="rId4"/>
          <a:srcRect l="6862" t="22861" r="3082" b="3453"/>
          <a:stretch/>
        </p:blipFill>
        <p:spPr>
          <a:xfrm>
            <a:off x="5431970" y="598714"/>
            <a:ext cx="6629401" cy="609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13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1484EB-8D61-8077-B5ED-642F751E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2" y="273599"/>
            <a:ext cx="4624081" cy="65542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523002-E223-EB35-0C95-84100E9AF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789" y="365944"/>
            <a:ext cx="6013655" cy="476796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467856C-758E-954D-5F42-EC77E3DB8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785" y="5658771"/>
            <a:ext cx="990447" cy="101066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450DF3D-16A9-5C5A-926D-19815AEC1896}"/>
              </a:ext>
            </a:extLst>
          </p:cNvPr>
          <p:cNvSpPr txBox="1"/>
          <p:nvPr/>
        </p:nvSpPr>
        <p:spPr>
          <a:xfrm>
            <a:off x="7639664" y="1563328"/>
            <a:ext cx="212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/>
              <a:t>measure</a:t>
            </a:r>
            <a:endParaRPr lang="pt-BR" sz="36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A1C476-4B8E-EC13-A061-2AE87FF2EBCA}"/>
              </a:ext>
            </a:extLst>
          </p:cNvPr>
          <p:cNvSpPr txBox="1"/>
          <p:nvPr/>
        </p:nvSpPr>
        <p:spPr>
          <a:xfrm>
            <a:off x="9354162" y="2426762"/>
            <a:ext cx="212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monitor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969311-2FD0-66D4-5242-A3105A7287EA}"/>
              </a:ext>
            </a:extLst>
          </p:cNvPr>
          <p:cNvSpPr txBox="1"/>
          <p:nvPr/>
        </p:nvSpPr>
        <p:spPr>
          <a:xfrm>
            <a:off x="10416046" y="2904394"/>
            <a:ext cx="212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app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7F1999-AA41-81EB-62C0-75E6BDFD45B3}"/>
              </a:ext>
            </a:extLst>
          </p:cNvPr>
          <p:cNvSpPr txBox="1"/>
          <p:nvPr/>
        </p:nvSpPr>
        <p:spPr>
          <a:xfrm>
            <a:off x="7230394" y="4487580"/>
            <a:ext cx="288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healthcare</a:t>
            </a:r>
          </a:p>
        </p:txBody>
      </p:sp>
    </p:spTree>
    <p:extLst>
      <p:ext uri="{BB962C8B-B14F-4D97-AF65-F5344CB8AC3E}">
        <p14:creationId xmlns:p14="http://schemas.microsoft.com/office/powerpoint/2010/main" val="30738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t's Speak English updated their ...">
            <a:extLst>
              <a:ext uri="{FF2B5EF4-FFF2-40B4-BE49-F238E27FC236}">
                <a16:creationId xmlns:a16="http://schemas.microsoft.com/office/drawing/2014/main" id="{06A066CB-B893-9278-36C2-15BA07182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51" y="355146"/>
            <a:ext cx="8883098" cy="336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E01BF2-0A23-5E98-41B0-DF1F9DE1FBB3}"/>
              </a:ext>
            </a:extLst>
          </p:cNvPr>
          <p:cNvSpPr txBox="1"/>
          <p:nvPr/>
        </p:nvSpPr>
        <p:spPr>
          <a:xfrm>
            <a:off x="4672780" y="4441307"/>
            <a:ext cx="3197591" cy="83099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/>
              <a:t>Meetings!</a:t>
            </a:r>
          </a:p>
        </p:txBody>
      </p:sp>
    </p:spTree>
    <p:extLst>
      <p:ext uri="{BB962C8B-B14F-4D97-AF65-F5344CB8AC3E}">
        <p14:creationId xmlns:p14="http://schemas.microsoft.com/office/powerpoint/2010/main" val="1683001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5D5EBEB-E4E9-C226-C599-BCBFC428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1" y="153015"/>
            <a:ext cx="3815378" cy="126369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218128-0679-21A8-34E2-DCC1C0AC7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39" y="384504"/>
            <a:ext cx="7503766" cy="88385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4149CF-4C7A-A575-69E8-1C2F8845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354" y="1713284"/>
            <a:ext cx="6865681" cy="163200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B84671-3D17-1B7D-5F32-C440E417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45" y="1532383"/>
            <a:ext cx="519383" cy="55520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9770927-0D04-4470-D1FA-9D5F503AC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27" y="1532382"/>
            <a:ext cx="637453" cy="5552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C84B98-DA1F-9125-9EFC-1C365F257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96456"/>
            <a:ext cx="8859125" cy="88385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4AA6FBA-065C-FC25-146E-15888A16B0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664" y="4328713"/>
            <a:ext cx="7628336" cy="122527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3561A52-E8A6-9D78-7CAB-AAE915324D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692913"/>
            <a:ext cx="7573531" cy="120441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06DA9784-148D-FA19-F858-4EEFE5E588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1653" y="5888026"/>
            <a:ext cx="1013030" cy="96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4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BE03F3-2512-A35D-5A66-A2FF26A0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0" y="923325"/>
            <a:ext cx="11589716" cy="35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6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2873E-A44F-62D2-2FE4-D106D4C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" y="3429000"/>
            <a:ext cx="10972080" cy="1144440"/>
          </a:xfrm>
        </p:spPr>
        <p:txBody>
          <a:bodyPr/>
          <a:lstStyle/>
          <a:p>
            <a:r>
              <a:rPr lang="pt-BR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https://vimeo.com/542107238</a:t>
            </a:r>
            <a:br>
              <a:rPr lang="pt-BR" dirty="0">
                <a:solidFill>
                  <a:srgbClr val="FFC000"/>
                </a:solidFill>
              </a:rPr>
            </a:br>
            <a:endParaRPr lang="pt-B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32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66B2A-C370-034E-A0C5-9A7ED396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3" y="27039"/>
            <a:ext cx="10082213" cy="682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2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F4ACEE-9F5E-31D4-9785-E6E07109C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0" y="128434"/>
            <a:ext cx="9954547" cy="65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85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963668B-E741-1262-4181-70F987BE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2" y="300344"/>
            <a:ext cx="10866448" cy="46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CFE512-869D-CB8A-62C4-76147F36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1" y="163153"/>
            <a:ext cx="11497597" cy="319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9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086889-9440-4350-2692-1C79B82BB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89" y="210625"/>
            <a:ext cx="6936198" cy="65169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F14487-55AA-E6AE-28AD-E717F691D9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585" y="5463047"/>
            <a:ext cx="1042833" cy="97331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A144E7A-BF9D-3470-32EA-35F33181D81C}"/>
              </a:ext>
            </a:extLst>
          </p:cNvPr>
          <p:cNvSpPr txBox="1"/>
          <p:nvPr/>
        </p:nvSpPr>
        <p:spPr>
          <a:xfrm>
            <a:off x="7454096" y="358815"/>
            <a:ext cx="4039565" cy="280076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sz="4400" b="1" dirty="0" err="1">
                <a:solidFill>
                  <a:schemeClr val="bg1"/>
                </a:solidFill>
              </a:rPr>
              <a:t>What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should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they</a:t>
            </a:r>
            <a:r>
              <a:rPr lang="pt-BR" sz="4400" b="1" dirty="0">
                <a:solidFill>
                  <a:schemeClr val="bg1"/>
                </a:solidFill>
              </a:rPr>
              <a:t> do </a:t>
            </a:r>
            <a:r>
              <a:rPr lang="pt-BR" sz="4400" b="1" dirty="0" err="1">
                <a:solidFill>
                  <a:schemeClr val="bg1"/>
                </a:solidFill>
              </a:rPr>
              <a:t>to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achieve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their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goals</a:t>
            </a:r>
            <a:r>
              <a:rPr lang="pt-BR" sz="4400" b="1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" name="047 Unit 6 Rec 8">
            <a:hlinkClick r:id="" action="ppaction://media"/>
            <a:extLst>
              <a:ext uri="{FF2B5EF4-FFF2-40B4-BE49-F238E27FC236}">
                <a16:creationId xmlns:a16="http://schemas.microsoft.com/office/drawing/2014/main" id="{E73DC5F1-51F5-9824-68A3-1523C6E13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34954" y="36984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8585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Homework Can Add to Your Child's Daily Stressors - Thrive Global">
            <a:extLst>
              <a:ext uri="{FF2B5EF4-FFF2-40B4-BE49-F238E27FC236}">
                <a16:creationId xmlns:a16="http://schemas.microsoft.com/office/drawing/2014/main" id="{9CC824A8-16BC-2D45-D9A1-C1A7D66E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4" b="3167"/>
          <a:stretch/>
        </p:blipFill>
        <p:spPr bwMode="auto">
          <a:xfrm>
            <a:off x="1" y="10"/>
            <a:ext cx="1219199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9237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oks And Flowers Images – Browse 545,820 Stock Photos, Vectors, and Video  | Adobe Stock">
            <a:extLst>
              <a:ext uri="{FF2B5EF4-FFF2-40B4-BE49-F238E27FC236}">
                <a16:creationId xmlns:a16="http://schemas.microsoft.com/office/drawing/2014/main" id="{22C5C318-28C1-486F-0600-3CFBF67E1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274" y="803144"/>
            <a:ext cx="6377804" cy="55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80CA5C-81AA-3A7F-2791-E1757B2430F5}"/>
              </a:ext>
            </a:extLst>
          </p:cNvPr>
          <p:cNvSpPr txBox="1"/>
          <p:nvPr/>
        </p:nvSpPr>
        <p:spPr>
          <a:xfrm>
            <a:off x="1691149" y="2576981"/>
            <a:ext cx="4172209" cy="347787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</a:rPr>
              <a:t>AND STUDY ENGLISH, BECAUSE I’M SEEING </a:t>
            </a:r>
            <a:r>
              <a:rPr lang="pt-BR" sz="4400" b="1">
                <a:solidFill>
                  <a:schemeClr val="accent6">
                    <a:lumMod val="50000"/>
                  </a:schemeClr>
                </a:solidFill>
                <a:latin typeface="Britannic Bold" panose="020B0903060703020204" pitchFamily="34" charset="0"/>
              </a:rPr>
              <a:t>YOU NEXT WEEK!</a:t>
            </a:r>
            <a:endParaRPr lang="pt-BR" sz="4400" b="1" dirty="0">
              <a:solidFill>
                <a:schemeClr val="accent6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1028" name="Picture 4" descr="Keep your word hi-res stock photography and images - Alamy">
            <a:extLst>
              <a:ext uri="{FF2B5EF4-FFF2-40B4-BE49-F238E27FC236}">
                <a16:creationId xmlns:a16="http://schemas.microsoft.com/office/drawing/2014/main" id="{52796193-197D-6DD0-F9DD-686F1C57A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7" t="15197" r="8118" b="24445"/>
          <a:stretch/>
        </p:blipFill>
        <p:spPr bwMode="auto">
          <a:xfrm>
            <a:off x="467034" y="352970"/>
            <a:ext cx="4172208" cy="221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472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419BC0-CC08-718F-1119-49667938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3" y="111785"/>
            <a:ext cx="11879554" cy="66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23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7D3907-3181-7CC5-B4B4-C22B28909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7" y="592399"/>
            <a:ext cx="11980906" cy="575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45EA94-1759-29EE-33FF-9B735BA1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97" y="1062593"/>
            <a:ext cx="11214020" cy="49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7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B3C389-162D-FAB5-ECBB-FCDE3DF6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6" y="458367"/>
            <a:ext cx="11000371" cy="595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5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D40C1AF-EB3C-0338-28AD-16F7564E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70" y="533957"/>
            <a:ext cx="11303716" cy="53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3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the Role of Feedback Mechanisms in Organizations?">
            <a:extLst>
              <a:ext uri="{FF2B5EF4-FFF2-40B4-BE49-F238E27FC236}">
                <a16:creationId xmlns:a16="http://schemas.microsoft.com/office/drawing/2014/main" id="{1EEEB771-367F-3C8F-45F6-5F143EF9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44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4B0A4D-E1FE-6638-FF4B-3F0B4DA1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73" y="181129"/>
            <a:ext cx="11318466" cy="42065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E593F93-5E5E-0424-6C15-0DF6FCC82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606" y="5199969"/>
            <a:ext cx="1048839" cy="1351389"/>
          </a:xfrm>
          <a:prstGeom prst="rect">
            <a:avLst/>
          </a:prstGeom>
        </p:spPr>
      </p:pic>
      <p:pic>
        <p:nvPicPr>
          <p:cNvPr id="2" name="036 Unit 5 Rec 5">
            <a:hlinkClick r:id="" action="ppaction://media"/>
            <a:extLst>
              <a:ext uri="{FF2B5EF4-FFF2-40B4-BE49-F238E27FC236}">
                <a16:creationId xmlns:a16="http://schemas.microsoft.com/office/drawing/2014/main" id="{26C316A8-F06D-9635-3906-D790E455C8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58234" y="4550165"/>
            <a:ext cx="487363" cy="48736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729B00D-9D92-2A32-B93B-F2B19D3A1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7378" y="1679626"/>
            <a:ext cx="504363" cy="6596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42DEC6-C2D5-6B17-E403-1F4F3FDB4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916" y="2385970"/>
            <a:ext cx="394084" cy="6568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97A160-6C21-3A07-8D2F-88B1EE4023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515" y="3635938"/>
            <a:ext cx="571040" cy="7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14387</TotalTime>
  <Words>56</Words>
  <Application>Microsoft Office PowerPoint</Application>
  <PresentationFormat>Widescreen</PresentationFormat>
  <Paragraphs>39</Paragraphs>
  <Slides>29</Slides>
  <Notes>1</Notes>
  <HiddenSlides>0</HiddenSlides>
  <MMClips>9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Arial</vt:lpstr>
      <vt:lpstr>Avenir Next LT Pro</vt:lpstr>
      <vt:lpstr>Avenir Next LT Pro Light</vt:lpstr>
      <vt:lpstr>Britannic Bold</vt:lpstr>
      <vt:lpstr>Brush Script MT</vt:lpstr>
      <vt:lpstr>Calibri</vt:lpstr>
      <vt:lpstr>Sitka Subheading</vt:lpstr>
      <vt:lpstr>PebbleVTI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https://vimeo.com/542107238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Mtartoni Aprendizagens</dc:title>
  <dc:creator>Marlei</dc:creator>
  <cp:lastModifiedBy>Marlei Tartoni</cp:lastModifiedBy>
  <cp:revision>460</cp:revision>
  <dcterms:created xsi:type="dcterms:W3CDTF">2020-09-29T19:31:06Z</dcterms:created>
  <dcterms:modified xsi:type="dcterms:W3CDTF">2025-04-12T10:58:39Z</dcterms:modified>
</cp:coreProperties>
</file>